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12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/>
    <p:restoredTop sz="85290"/>
  </p:normalViewPr>
  <p:slideViewPr>
    <p:cSldViewPr snapToGrid="0" snapToObjects="1">
      <p:cViewPr>
        <p:scale>
          <a:sx n="124" d="100"/>
          <a:sy n="124" d="100"/>
        </p:scale>
        <p:origin x="23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LEO, ISS and PO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SSO orbit has a 100% success rate for the payload masses under 5k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does not seem to follow any trends.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C2442-ED8D-0ACC-554D-D7509501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1954278"/>
            <a:ext cx="6399064" cy="41374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0AC4B-CD10-52B6-187E-F1BB78BD74D0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improves over time, with the exception of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quick Google search indicates that it corresponds to problems with the hydraulic systems and the landing leg deployment.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the names of the launch sites: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distinct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C3BB06-5206-34D8-B46F-7505DC89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20301"/>
              </p:ext>
            </p:extLst>
          </p:nvPr>
        </p:nvGraphicFramePr>
        <p:xfrm>
          <a:off x="8291245" y="2126751"/>
          <a:ext cx="1909568" cy="252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VAFB SLC-4E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KSC LC-39A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SLC-40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5 records where launch sites begin with the string ‘CCA’: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'%CCA%'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limit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records: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76E91-165A-7AFD-29D2-B46F15D7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7" y="3544585"/>
            <a:ext cx="11644326" cy="24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BED73E7-56A5-85E1-F512-D36EC155F17A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payload carried by boosters from NASA (CRS)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Customer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'%CRS%'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98658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 total payload mass of 48213 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E115E09-62A1-86E8-6A8E-1209F41ADEAE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average payload mass carried by booster version F9 v1.1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avg(PAYLOAD_MASS__KG_)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%F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 v1.1%’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an average payload mass of 2534.67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991A450-77E3-9C3A-EB34-A3000AFE4FBF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 the dates of the 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(ground pad)%'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60BB8BE-B0F0-566E-D26B-6B6BA2C14C16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(drone ship)%'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PAYLOAD_MASS__KG_ BETWEEN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6000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boosters: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D8F0AA-1D7C-C192-FE09-627F3B05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997"/>
              </p:ext>
            </p:extLst>
          </p:nvPr>
        </p:nvGraphicFramePr>
        <p:xfrm>
          <a:off x="4962418" y="3929770"/>
          <a:ext cx="1909568" cy="238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F9 FT B1026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B1031.2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792B99-63C6-9738-2752-8A6BF1662A62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number of successful and failure mission outcomes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SuccessCount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400" b="0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%F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ailure%'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FailureCount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count: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FC517E-C653-25D3-5F94-55839F99C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21045"/>
              </p:ext>
            </p:extLst>
          </p:nvPr>
        </p:nvGraphicFramePr>
        <p:xfrm>
          <a:off x="4962418" y="3929770"/>
          <a:ext cx="1890446" cy="79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223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12B928-D9E4-A721-4736-79609BCCF955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84767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the names of the booster which have carried the maximum payload mass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PAYLOAD_MASS__KG_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SPACEXTABLE)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booster versions displayed in the table.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142982-36C0-0B55-18A6-81326F1D0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25201"/>
              </p:ext>
            </p:extLst>
          </p:nvPr>
        </p:nvGraphicFramePr>
        <p:xfrm>
          <a:off x="9332646" y="1778107"/>
          <a:ext cx="165414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40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4161053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710075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6258561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27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703B4A8-E425-03D0-3029-3F4E43EE86A3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month,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'2015'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(drone ship)%'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all failed landings in 2015 were launched from CCAFS LC-40 in a drone ship in January and April.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1AF0A-6EB0-C870-5D7B-E2E6C75CF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84680"/>
              </p:ext>
            </p:extLst>
          </p:nvPr>
        </p:nvGraphicFramePr>
        <p:xfrm>
          <a:off x="1941816" y="4679783"/>
          <a:ext cx="8589196" cy="12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299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875848990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711261607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Landing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0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8727</TotalTime>
  <Words>2655</Words>
  <Application>Microsoft Macintosh PowerPoint</Application>
  <PresentationFormat>Widescreen</PresentationFormat>
  <Paragraphs>390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Menlo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233</cp:revision>
  <dcterms:created xsi:type="dcterms:W3CDTF">2021-04-29T18:58:34Z</dcterms:created>
  <dcterms:modified xsi:type="dcterms:W3CDTF">2025-03-13T09:56:19Z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